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30" d="100"/>
          <a:sy n="130" d="100"/>
        </p:scale>
        <p:origin x="-6846" y="-27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12/30/2022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9" y="0"/>
            <a:ext cx="4680000" cy="351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37" t="5540" r="3981" b="13571"/>
          <a:stretch/>
        </p:blipFill>
        <p:spPr>
          <a:xfrm>
            <a:off x="0" y="3686942"/>
            <a:ext cx="4682458" cy="317105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577" b="27096"/>
          <a:stretch/>
        </p:blipFill>
        <p:spPr>
          <a:xfrm>
            <a:off x="4876801" y="0"/>
            <a:ext cx="4267200" cy="439295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916" b="41042"/>
          <a:stretch/>
        </p:blipFill>
        <p:spPr>
          <a:xfrm>
            <a:off x="4876801" y="4531600"/>
            <a:ext cx="4267200" cy="2335135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0" y="0"/>
            <a:ext cx="533400" cy="52322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bg1"/>
                </a:solidFill>
              </a:rPr>
              <a:t>A</a:t>
            </a:r>
            <a:endParaRPr lang="en-GB" sz="2800" b="1" dirty="0">
              <a:solidFill>
                <a:schemeClr val="bg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876801" y="0"/>
            <a:ext cx="533400" cy="52322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bg1"/>
                </a:solidFill>
              </a:rPr>
              <a:t>B</a:t>
            </a:r>
            <a:endParaRPr lang="en-GB" sz="2800" b="1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686942"/>
            <a:ext cx="533400" cy="52322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bg1"/>
                </a:solidFill>
              </a:rPr>
              <a:t>C</a:t>
            </a:r>
            <a:endParaRPr lang="en-GB" sz="2800" b="1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876801" y="4531600"/>
            <a:ext cx="533400" cy="523220"/>
          </a:xfrm>
          <a:prstGeom prst="rect">
            <a:avLst/>
          </a:prstGeom>
          <a:solidFill>
            <a:schemeClr val="bg1">
              <a:lumMod val="50000"/>
              <a:alpha val="5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sz="2800" b="1" dirty="0" smtClean="0">
                <a:solidFill>
                  <a:schemeClr val="bg1"/>
                </a:solidFill>
              </a:rPr>
              <a:t>D</a:t>
            </a:r>
            <a:endParaRPr lang="en-GB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908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</Words>
  <Application>Microsoft Office PowerPoint</Application>
  <PresentationFormat>On-screen Show (4:3)</PresentationFormat>
  <Paragraphs>4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6</cp:revision>
  <dcterms:created xsi:type="dcterms:W3CDTF">2006-08-16T00:00:00Z</dcterms:created>
  <dcterms:modified xsi:type="dcterms:W3CDTF">2022-12-30T00:14:24Z</dcterms:modified>
</cp:coreProperties>
</file>

<file path=docProps/thumbnail.jpeg>
</file>